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83" autoAdjust="0"/>
    <p:restoredTop sz="96404"/>
  </p:normalViewPr>
  <p:slideViewPr>
    <p:cSldViewPr snapToGrid="0">
      <p:cViewPr>
        <p:scale>
          <a:sx n="133" d="100"/>
          <a:sy n="133" d="100"/>
        </p:scale>
        <p:origin x="1040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7;p8">
            <a:extLst>
              <a:ext uri="{FF2B5EF4-FFF2-40B4-BE49-F238E27FC236}">
                <a16:creationId xmlns:a16="http://schemas.microsoft.com/office/drawing/2014/main" id="{6169B105-5EC2-17FF-2BD0-2CBAD73ACC23}"/>
              </a:ext>
            </a:extLst>
          </p:cNvPr>
          <p:cNvSpPr/>
          <p:nvPr userDrawn="1"/>
        </p:nvSpPr>
        <p:spPr>
          <a:xfrm>
            <a:off x="0" y="0"/>
            <a:ext cx="2947595" cy="6858000"/>
          </a:xfrm>
          <a:prstGeom prst="parallelogram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7;p8">
            <a:extLst>
              <a:ext uri="{FF2B5EF4-FFF2-40B4-BE49-F238E27FC236}">
                <a16:creationId xmlns:a16="http://schemas.microsoft.com/office/drawing/2014/main" id="{E86FE934-6442-20D9-F950-042CB68E3E28}"/>
              </a:ext>
            </a:extLst>
          </p:cNvPr>
          <p:cNvSpPr/>
          <p:nvPr userDrawn="1"/>
        </p:nvSpPr>
        <p:spPr>
          <a:xfrm>
            <a:off x="9781308" y="0"/>
            <a:ext cx="2410691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8">
            <a:extLst>
              <a:ext uri="{FF2B5EF4-FFF2-40B4-BE49-F238E27FC236}">
                <a16:creationId xmlns:a16="http://schemas.microsoft.com/office/drawing/2014/main" id="{B27FC50E-A30C-A688-378C-8385558486DE}"/>
              </a:ext>
            </a:extLst>
          </p:cNvPr>
          <p:cNvSpPr/>
          <p:nvPr userDrawn="1"/>
        </p:nvSpPr>
        <p:spPr>
          <a:xfrm>
            <a:off x="9112936" y="272463"/>
            <a:ext cx="2796639" cy="658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390875" y="2432463"/>
            <a:ext cx="8317731" cy="2152729"/>
          </a:xfrm>
        </p:spPr>
        <p:txBody>
          <a:bodyPr anchor="ctr"/>
          <a:lstStyle>
            <a:lvl1pPr algn="r">
              <a:defRPr sz="6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390875" y="4840146"/>
            <a:ext cx="8317730" cy="1492883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882103CF-E423-F137-3A82-CFEFAE301292}"/>
              </a:ext>
            </a:extLst>
          </p:cNvPr>
          <p:cNvCxnSpPr/>
          <p:nvPr userDrawn="1"/>
        </p:nvCxnSpPr>
        <p:spPr>
          <a:xfrm>
            <a:off x="4352031" y="4675049"/>
            <a:ext cx="73565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magine 30">
            <a:extLst>
              <a:ext uri="{FF2B5EF4-FFF2-40B4-BE49-F238E27FC236}">
                <a16:creationId xmlns:a16="http://schemas.microsoft.com/office/drawing/2014/main" id="{F460C831-86D7-292A-E4D3-2F3F3BC3B6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197" y="270788"/>
            <a:ext cx="1234261" cy="693307"/>
          </a:xfrm>
          <a:prstGeom prst="rect">
            <a:avLst/>
          </a:prstGeom>
        </p:spPr>
      </p:pic>
      <p:sp>
        <p:nvSpPr>
          <p:cNvPr id="35" name="Parallelogramma 34">
            <a:extLst>
              <a:ext uri="{FF2B5EF4-FFF2-40B4-BE49-F238E27FC236}">
                <a16:creationId xmlns:a16="http://schemas.microsoft.com/office/drawing/2014/main" id="{3B74DD68-B37C-407F-907E-C120C757B706}"/>
              </a:ext>
            </a:extLst>
          </p:cNvPr>
          <p:cNvSpPr/>
          <p:nvPr userDrawn="1"/>
        </p:nvSpPr>
        <p:spPr>
          <a:xfrm>
            <a:off x="7535333" y="1604125"/>
            <a:ext cx="4661013" cy="205638"/>
          </a:xfrm>
          <a:prstGeom prst="parallelogram">
            <a:avLst>
              <a:gd name="adj" fmla="val 0"/>
            </a:avLst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12FCC444-8652-C073-A9CC-3D70D6872583}"/>
              </a:ext>
            </a:extLst>
          </p:cNvPr>
          <p:cNvSpPr/>
          <p:nvPr userDrawn="1"/>
        </p:nvSpPr>
        <p:spPr>
          <a:xfrm>
            <a:off x="7412404" y="1604125"/>
            <a:ext cx="208800" cy="205638"/>
          </a:xfrm>
          <a:prstGeom prst="ellipse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418EE41-6509-DDD3-77A9-33954F5274B6}"/>
              </a:ext>
            </a:extLst>
          </p:cNvPr>
          <p:cNvSpPr txBox="1"/>
          <p:nvPr userDrawn="1"/>
        </p:nvSpPr>
        <p:spPr>
          <a:xfrm>
            <a:off x="7738533" y="1554809"/>
            <a:ext cx="422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spc="200" baseline="0" dirty="0">
                <a:solidFill>
                  <a:schemeClr val="bg1"/>
                </a:solidFill>
              </a:rPr>
              <a:t>PADOVA, ITALY  /  OCTOBER 29-31, 2024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5BF7F6D-7898-88A7-3F9D-75896580C7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7" y="214581"/>
            <a:ext cx="3060000" cy="20392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16D799C-5764-430D-7FC6-22B123AA63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7" y="4656521"/>
            <a:ext cx="3060000" cy="20418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BF74D5D-7F16-4D3C-A0A7-EA01330E4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r="47683"/>
          <a:stretch/>
        </p:blipFill>
        <p:spPr>
          <a:xfrm>
            <a:off x="195427" y="2429162"/>
            <a:ext cx="1310739" cy="2052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1CEC8D7-D7DA-37C4-0009-468FB3F55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8" r="17220"/>
          <a:stretch/>
        </p:blipFill>
        <p:spPr>
          <a:xfrm>
            <a:off x="1626754" y="2429162"/>
            <a:ext cx="1621188" cy="2052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F0BF35B-2C3C-C473-E994-0DB151C0F1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75" y="328936"/>
            <a:ext cx="4615138" cy="12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76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B03C-50A9-4CE8-997A-45BD93B5E9E5}" type="datetimeFigureOut">
              <a:rPr lang="it-IT" smtClean="0"/>
              <a:t>13/10/24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B86C1-19C0-4C1B-9696-E4522CD7F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89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B03C-50A9-4CE8-997A-45BD93B5E9E5}" type="datetimeFigureOut">
              <a:rPr lang="it-IT" smtClean="0"/>
              <a:t>13/10/24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B86C1-19C0-4C1B-9696-E4522CD7F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94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5060"/>
          <a:stretch/>
        </p:blipFill>
        <p:spPr>
          <a:xfrm>
            <a:off x="0" y="6311900"/>
            <a:ext cx="12192000" cy="546100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838200" y="892630"/>
            <a:ext cx="10515599" cy="272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Picture 4" descr="https://brand-experience.ieee.org/wp-content/uploads/2019/07/logo-masterbrand-tagline-white-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64" y="6356350"/>
            <a:ext cx="804521" cy="4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7;p8">
            <a:extLst>
              <a:ext uri="{FF2B5EF4-FFF2-40B4-BE49-F238E27FC236}">
                <a16:creationId xmlns:a16="http://schemas.microsoft.com/office/drawing/2014/main" id="{89C18F8F-3A22-F517-8824-06D8A0D0B754}"/>
              </a:ext>
            </a:extLst>
          </p:cNvPr>
          <p:cNvSpPr/>
          <p:nvPr userDrawn="1"/>
        </p:nvSpPr>
        <p:spPr>
          <a:xfrm>
            <a:off x="0" y="0"/>
            <a:ext cx="2947595" cy="6311900"/>
          </a:xfrm>
          <a:prstGeom prst="parallelogram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7;p8">
            <a:extLst>
              <a:ext uri="{FF2B5EF4-FFF2-40B4-BE49-F238E27FC236}">
                <a16:creationId xmlns:a16="http://schemas.microsoft.com/office/drawing/2014/main" id="{8913E526-C944-7761-A8FC-8EBE4512260B}"/>
              </a:ext>
            </a:extLst>
          </p:cNvPr>
          <p:cNvSpPr/>
          <p:nvPr userDrawn="1"/>
        </p:nvSpPr>
        <p:spPr>
          <a:xfrm>
            <a:off x="332509" y="257696"/>
            <a:ext cx="2761136" cy="6054204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 dirty="0"/>
              <a:t>Modificagli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Google Shape;27;p8">
            <a:extLst>
              <a:ext uri="{FF2B5EF4-FFF2-40B4-BE49-F238E27FC236}">
                <a16:creationId xmlns:a16="http://schemas.microsoft.com/office/drawing/2014/main" id="{8918F4ED-F7CB-1DD7-4401-9848DCE308EB}"/>
              </a:ext>
            </a:extLst>
          </p:cNvPr>
          <p:cNvSpPr/>
          <p:nvPr userDrawn="1"/>
        </p:nvSpPr>
        <p:spPr>
          <a:xfrm>
            <a:off x="11859490" y="0"/>
            <a:ext cx="332509" cy="1690688"/>
          </a:xfrm>
          <a:prstGeom prst="parallelogram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22CFB15-D21A-3182-1E9B-113001D670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6" y="6365748"/>
            <a:ext cx="2316815" cy="4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2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7;p8">
            <a:extLst>
              <a:ext uri="{FF2B5EF4-FFF2-40B4-BE49-F238E27FC236}">
                <a16:creationId xmlns:a16="http://schemas.microsoft.com/office/drawing/2014/main" id="{7C0287A6-5D6B-5874-08E5-F24EF806BAA6}"/>
              </a:ext>
            </a:extLst>
          </p:cNvPr>
          <p:cNvSpPr/>
          <p:nvPr userDrawn="1"/>
        </p:nvSpPr>
        <p:spPr>
          <a:xfrm>
            <a:off x="9781308" y="0"/>
            <a:ext cx="2410691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7;p8">
            <a:extLst>
              <a:ext uri="{FF2B5EF4-FFF2-40B4-BE49-F238E27FC236}">
                <a16:creationId xmlns:a16="http://schemas.microsoft.com/office/drawing/2014/main" id="{492F7215-8CCE-E182-6A88-F51784D032DE}"/>
              </a:ext>
            </a:extLst>
          </p:cNvPr>
          <p:cNvSpPr/>
          <p:nvPr userDrawn="1"/>
        </p:nvSpPr>
        <p:spPr>
          <a:xfrm>
            <a:off x="9112936" y="272463"/>
            <a:ext cx="2796639" cy="658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Parallelogramma 13">
            <a:extLst>
              <a:ext uri="{FF2B5EF4-FFF2-40B4-BE49-F238E27FC236}">
                <a16:creationId xmlns:a16="http://schemas.microsoft.com/office/drawing/2014/main" id="{DD38C367-AC4F-9A88-8E74-42D927A81249}"/>
              </a:ext>
            </a:extLst>
          </p:cNvPr>
          <p:cNvSpPr/>
          <p:nvPr userDrawn="1"/>
        </p:nvSpPr>
        <p:spPr>
          <a:xfrm>
            <a:off x="7535333" y="1604125"/>
            <a:ext cx="4661013" cy="205638"/>
          </a:xfrm>
          <a:prstGeom prst="parallelogram">
            <a:avLst>
              <a:gd name="adj" fmla="val 0"/>
            </a:avLst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9383FDF-0176-3750-652C-6F934A8F1BFC}"/>
              </a:ext>
            </a:extLst>
          </p:cNvPr>
          <p:cNvSpPr/>
          <p:nvPr userDrawn="1"/>
        </p:nvSpPr>
        <p:spPr>
          <a:xfrm>
            <a:off x="7412404" y="1604125"/>
            <a:ext cx="208800" cy="205638"/>
          </a:xfrm>
          <a:prstGeom prst="ellipse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A0BFC18-D107-53C2-5853-EF2A6639E768}"/>
              </a:ext>
            </a:extLst>
          </p:cNvPr>
          <p:cNvSpPr txBox="1"/>
          <p:nvPr userDrawn="1"/>
        </p:nvSpPr>
        <p:spPr>
          <a:xfrm>
            <a:off x="7738533" y="1554809"/>
            <a:ext cx="422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spc="200" baseline="0" dirty="0">
                <a:solidFill>
                  <a:schemeClr val="bg1"/>
                </a:solidFill>
              </a:rPr>
              <a:t>PADOVA, ITALY  /  OCTOBER 29-31, 2024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A024FEE-4E09-0D41-0F93-86D4855AB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75" y="328936"/>
            <a:ext cx="4615138" cy="122236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45844" y="3948113"/>
            <a:ext cx="7968286" cy="1871662"/>
          </a:xfrm>
        </p:spPr>
        <p:txBody>
          <a:bodyPr anchor="ctr"/>
          <a:lstStyle>
            <a:lvl1pPr algn="r">
              <a:defRPr sz="6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45844" y="3251189"/>
            <a:ext cx="7968285" cy="635000"/>
          </a:xfrm>
        </p:spPr>
        <p:txBody>
          <a:bodyPr anchor="ctr"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3507021E-E61B-9D98-6684-79672367250E}"/>
              </a:ext>
            </a:extLst>
          </p:cNvPr>
          <p:cNvCxnSpPr>
            <a:cxnSpLocks/>
          </p:cNvCxnSpPr>
          <p:nvPr userDrawn="1"/>
        </p:nvCxnSpPr>
        <p:spPr>
          <a:xfrm>
            <a:off x="4352031" y="3924277"/>
            <a:ext cx="706209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0770CB2C-DB9B-95B4-80A5-7E30DB1063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197" y="270788"/>
            <a:ext cx="1234261" cy="693307"/>
          </a:xfrm>
          <a:prstGeom prst="rect">
            <a:avLst/>
          </a:prstGeom>
        </p:spPr>
      </p:pic>
      <p:sp>
        <p:nvSpPr>
          <p:cNvPr id="4" name="Google Shape;27;p8">
            <a:extLst>
              <a:ext uri="{FF2B5EF4-FFF2-40B4-BE49-F238E27FC236}">
                <a16:creationId xmlns:a16="http://schemas.microsoft.com/office/drawing/2014/main" id="{0E3BC060-8484-130F-50DE-76FBB6F93285}"/>
              </a:ext>
            </a:extLst>
          </p:cNvPr>
          <p:cNvSpPr/>
          <p:nvPr userDrawn="1"/>
        </p:nvSpPr>
        <p:spPr>
          <a:xfrm>
            <a:off x="0" y="0"/>
            <a:ext cx="2947595" cy="6858000"/>
          </a:xfrm>
          <a:prstGeom prst="parallelogram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C3CD97E-FCA4-D582-330A-D08677C301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7" y="214581"/>
            <a:ext cx="3060000" cy="20392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9F39D15-BAEC-FE26-BCF7-E54199B301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7" y="4656521"/>
            <a:ext cx="3060000" cy="20418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A037408-73B1-39AF-36F3-D1A2579B4B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r="47683"/>
          <a:stretch/>
        </p:blipFill>
        <p:spPr>
          <a:xfrm>
            <a:off x="195427" y="2429162"/>
            <a:ext cx="1310739" cy="2052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4916572-62ED-753C-D26B-BC6FF32B4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8" r="17220"/>
          <a:stretch/>
        </p:blipFill>
        <p:spPr>
          <a:xfrm>
            <a:off x="1626754" y="2429162"/>
            <a:ext cx="1621188" cy="2052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662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B03C-50A9-4CE8-997A-45BD93B5E9E5}" type="datetimeFigureOut">
              <a:rPr lang="it-IT" smtClean="0"/>
              <a:t>13/10/24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B86C1-19C0-4C1B-9696-E4522CD7F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94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B03C-50A9-4CE8-997A-45BD93B5E9E5}" type="datetimeFigureOut">
              <a:rPr lang="it-IT" smtClean="0"/>
              <a:t>13/10/24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B86C1-19C0-4C1B-9696-E4522CD7F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48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B03C-50A9-4CE8-997A-45BD93B5E9E5}" type="datetimeFigureOut">
              <a:rPr lang="it-IT" smtClean="0"/>
              <a:t>13/10/24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B86C1-19C0-4C1B-9696-E4522CD7F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50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B03C-50A9-4CE8-997A-45BD93B5E9E5}" type="datetimeFigureOut">
              <a:rPr lang="it-IT" smtClean="0"/>
              <a:t>13/10/24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B86C1-19C0-4C1B-9696-E4522CD7F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51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B03C-50A9-4CE8-997A-45BD93B5E9E5}" type="datetimeFigureOut">
              <a:rPr lang="it-IT" smtClean="0"/>
              <a:t>13/10/24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B86C1-19C0-4C1B-9696-E4522CD7F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804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B03C-50A9-4CE8-997A-45BD93B5E9E5}" type="datetimeFigureOut">
              <a:rPr lang="it-IT" smtClean="0"/>
              <a:t>13/10/24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B86C1-19C0-4C1B-9696-E4522CD7F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15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B03C-50A9-4CE8-997A-45BD93B5E9E5}" type="datetimeFigureOut">
              <a:rPr lang="it-IT" smtClean="0"/>
              <a:t>13/10/24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86C1-19C0-4C1B-9696-E4522CD7F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44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Presentation Title Here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First Author, </a:t>
            </a:r>
            <a:r>
              <a:rPr lang="it-IT" i="1" dirty="0" err="1"/>
              <a:t>Affiliation</a:t>
            </a:r>
            <a:r>
              <a:rPr lang="it-IT" i="1" dirty="0"/>
              <a:t>, Country</a:t>
            </a:r>
          </a:p>
          <a:p>
            <a:r>
              <a:rPr lang="it-IT" dirty="0"/>
              <a:t>Second Author, </a:t>
            </a:r>
            <a:r>
              <a:rPr lang="it-IT" i="1" dirty="0" err="1"/>
              <a:t>Affiliation</a:t>
            </a:r>
            <a:r>
              <a:rPr lang="it-IT" i="1" dirty="0"/>
              <a:t>, Country</a:t>
            </a:r>
          </a:p>
        </p:txBody>
      </p:sp>
    </p:spTree>
    <p:extLst>
      <p:ext uri="{BB962C8B-B14F-4D97-AF65-F5344CB8AC3E}">
        <p14:creationId xmlns:p14="http://schemas.microsoft.com/office/powerpoint/2010/main" val="210950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340306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SECTION NAME HERE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402286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06961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23</Words>
  <Application>Microsoft Macintosh PowerPoint</Application>
  <PresentationFormat>Widescreen</PresentationFormat>
  <Paragraphs>6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Calibri Light</vt:lpstr>
      <vt:lpstr>Arial</vt:lpstr>
      <vt:lpstr>Calibri</vt:lpstr>
      <vt:lpstr>Tema di Office</vt:lpstr>
      <vt:lpstr>Presentation Title Here</vt:lpstr>
      <vt:lpstr>Slide Title Here</vt:lpstr>
      <vt:lpstr>SECTION NAME HERE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Gianluca Mazzilli</dc:creator>
  <cp:lastModifiedBy>Gianluca Mazzilli</cp:lastModifiedBy>
  <cp:revision>28</cp:revision>
  <dcterms:created xsi:type="dcterms:W3CDTF">2020-05-11T20:02:37Z</dcterms:created>
  <dcterms:modified xsi:type="dcterms:W3CDTF">2024-10-13T05:30:29Z</dcterms:modified>
</cp:coreProperties>
</file>