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083" autoAdjust="0"/>
  </p:normalViewPr>
  <p:slideViewPr>
    <p:cSldViewPr snapToGrid="0">
      <p:cViewPr varScale="1">
        <p:scale>
          <a:sx n="78" d="100"/>
          <a:sy n="78" d="100"/>
        </p:scale>
        <p:origin x="80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2F22C-64BA-4637-ACF6-68208D4C408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4F336-2C08-4EDA-959E-26C252BE533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811915" y="824623"/>
            <a:ext cx="4414276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2675" y="144816"/>
            <a:ext cx="4073214" cy="16012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1" y="6270582"/>
            <a:ext cx="1560011" cy="6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1" y="6270582"/>
            <a:ext cx="1560011" cy="6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4161552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22676" y="815140"/>
            <a:ext cx="4440276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1" y="6270582"/>
            <a:ext cx="1560011" cy="62589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22675" y="144816"/>
            <a:ext cx="4073214" cy="16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22</cp:revision>
  <dcterms:created xsi:type="dcterms:W3CDTF">2020-05-11T20:02:37Z</dcterms:created>
  <dcterms:modified xsi:type="dcterms:W3CDTF">2023-10-09T13:23:25Z</dcterms:modified>
</cp:coreProperties>
</file>