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614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31236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/>
          <p:cNvSpPr/>
          <p:nvPr userDrawn="1"/>
        </p:nvSpPr>
        <p:spPr>
          <a:xfrm>
            <a:off x="0" y="6237514"/>
            <a:ext cx="12192000" cy="62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 userDrawn="1"/>
        </p:nvSpPr>
        <p:spPr>
          <a:xfrm>
            <a:off x="1811915" y="824623"/>
            <a:ext cx="8502740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 userDrawn="1"/>
        </p:nvSpPr>
        <p:spPr>
          <a:xfrm>
            <a:off x="1811915" y="824623"/>
            <a:ext cx="838905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 userDrawn="1"/>
        </p:nvSpPr>
        <p:spPr>
          <a:xfrm>
            <a:off x="7425479" y="1486299"/>
            <a:ext cx="2522642" cy="204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 descr="Unipg_marchi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85" y="156685"/>
            <a:ext cx="1949729" cy="97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115" y="423848"/>
            <a:ext cx="1487364" cy="4938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90375" y="103654"/>
            <a:ext cx="6304028" cy="1800303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4569"/>
            <a:ext cx="12192000" cy="54610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2" y="6010226"/>
            <a:ext cx="2312177" cy="9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4569"/>
            <a:ext cx="12192000" cy="5461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86" y="6370099"/>
            <a:ext cx="1310237" cy="4350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554" y="6298130"/>
            <a:ext cx="1119740" cy="55987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2" y="6010226"/>
            <a:ext cx="2312177" cy="9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992515" y="1143856"/>
            <a:ext cx="10664937" cy="56291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811915" y="824623"/>
            <a:ext cx="8502740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 userDrawn="1"/>
        </p:nvSpPr>
        <p:spPr>
          <a:xfrm>
            <a:off x="1811915" y="824623"/>
            <a:ext cx="838905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 userDrawn="1"/>
        </p:nvSpPr>
        <p:spPr>
          <a:xfrm>
            <a:off x="7425479" y="1486299"/>
            <a:ext cx="2522642" cy="204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4569"/>
            <a:ext cx="121920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63784" y="95251"/>
            <a:ext cx="7691347" cy="2196493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86" y="6370099"/>
            <a:ext cx="1310237" cy="43504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554" y="6298130"/>
            <a:ext cx="1119740" cy="559870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2" y="6010226"/>
            <a:ext cx="2312177" cy="9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28</cp:revision>
  <dcterms:created xsi:type="dcterms:W3CDTF">2020-05-11T20:02:37Z</dcterms:created>
  <dcterms:modified xsi:type="dcterms:W3CDTF">2022-10-17T21:10:00Z</dcterms:modified>
</cp:coreProperties>
</file>