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 Light" panose="020F0302020204030204" pitchFamily="34" charset="0"/>
      <p:regular r:id="rId6"/>
      <p: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 autoAdjust="0"/>
  </p:normalViewPr>
  <p:slideViewPr>
    <p:cSldViewPr snapToGrid="0">
      <p:cViewPr varScale="1">
        <p:scale>
          <a:sx n="83" d="100"/>
          <a:sy n="83" d="100"/>
        </p:scale>
        <p:origin x="614" y="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Layouts/_rels/slideLayout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 userDrawn="1"/>
        </p:nvSpPr>
        <p:spPr>
          <a:xfrm>
            <a:off x="582387" y="1143856"/>
            <a:ext cx="11075066" cy="562913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22675" y="2432463"/>
            <a:ext cx="9144000" cy="2152729"/>
          </a:xfrm>
        </p:spPr>
        <p:txBody>
          <a:bodyPr anchor="ctr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2675" y="4840146"/>
            <a:ext cx="9144000" cy="1312361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pic>
        <p:nvPicPr>
          <p:cNvPr id="1026" name="Picture 2" descr="line-png-28 - Residence Appartamenti Glicini a Finale Ligure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8" b="71784"/>
          <a:stretch/>
        </p:blipFill>
        <p:spPr bwMode="auto">
          <a:xfrm>
            <a:off x="4027927" y="4604165"/>
            <a:ext cx="7629525" cy="2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tangolo 18"/>
          <p:cNvSpPr/>
          <p:nvPr userDrawn="1"/>
        </p:nvSpPr>
        <p:spPr>
          <a:xfrm>
            <a:off x="0" y="6237514"/>
            <a:ext cx="12192000" cy="620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3" b="2286"/>
          <a:stretch/>
        </p:blipFill>
        <p:spPr>
          <a:xfrm>
            <a:off x="5400460" y="207773"/>
            <a:ext cx="1354812" cy="61685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7" b="18353"/>
          <a:stretch/>
        </p:blipFill>
        <p:spPr>
          <a:xfrm>
            <a:off x="6981535" y="189071"/>
            <a:ext cx="1733193" cy="550545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2" t="3840" r="19175" b="4298"/>
          <a:stretch/>
        </p:blipFill>
        <p:spPr>
          <a:xfrm>
            <a:off x="9269186" y="229220"/>
            <a:ext cx="766448" cy="560096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644" y="6302085"/>
            <a:ext cx="1479808" cy="491343"/>
          </a:xfrm>
          <a:prstGeom prst="rect">
            <a:avLst/>
          </a:prstGeom>
        </p:spPr>
      </p:pic>
      <p:sp>
        <p:nvSpPr>
          <p:cNvPr id="23" name="Rettangolo 22"/>
          <p:cNvSpPr/>
          <p:nvPr userDrawn="1"/>
        </p:nvSpPr>
        <p:spPr>
          <a:xfrm>
            <a:off x="1811915" y="824623"/>
            <a:ext cx="8502740" cy="66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 userDrawn="1"/>
        </p:nvSpPr>
        <p:spPr>
          <a:xfrm>
            <a:off x="1811915" y="824623"/>
            <a:ext cx="8389058" cy="66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 userDrawn="1"/>
        </p:nvSpPr>
        <p:spPr>
          <a:xfrm>
            <a:off x="7425479" y="1486299"/>
            <a:ext cx="2522642" cy="204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" name="Immagine 2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822675" y="102347"/>
            <a:ext cx="2348257" cy="2140109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 userDrawn="1"/>
        </p:nvPicPr>
        <p:blipFill rotWithShape="1">
          <a:blip r:embed="rId8"/>
          <a:srcRect b="32948"/>
          <a:stretch/>
        </p:blipFill>
        <p:spPr>
          <a:xfrm>
            <a:off x="4274979" y="1035078"/>
            <a:ext cx="5673142" cy="107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415574" y="1028587"/>
            <a:ext cx="11738326" cy="577438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 userDrawn="1"/>
        </p:nvSpPr>
        <p:spPr>
          <a:xfrm>
            <a:off x="11976101" y="1066797"/>
            <a:ext cx="215899" cy="5791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8" name="Rettangolo 7"/>
          <p:cNvSpPr/>
          <p:nvPr userDrawn="1"/>
        </p:nvSpPr>
        <p:spPr>
          <a:xfrm>
            <a:off x="838200" y="892630"/>
            <a:ext cx="10515599" cy="27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14569"/>
            <a:ext cx="12192000" cy="5461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35" y="6101064"/>
            <a:ext cx="2148322" cy="86193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1000"/>
                    </a14:imgEffect>
                    <a14:imgEffect>
                      <a14:brightnessContrast bright="100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413" y="6345115"/>
            <a:ext cx="1031105" cy="51555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748" y="6242079"/>
            <a:ext cx="1319784" cy="65989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572" y="6330063"/>
            <a:ext cx="1030224" cy="515112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10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50" y="6359404"/>
            <a:ext cx="1310237" cy="4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 userDrawn="1"/>
        </p:nvSpPr>
        <p:spPr>
          <a:xfrm>
            <a:off x="992515" y="1143856"/>
            <a:ext cx="10664937" cy="562913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5750" y="3948113"/>
            <a:ext cx="10068380" cy="1871662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45750" y="3251189"/>
            <a:ext cx="10068379" cy="635000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Modifica gli stili del testo dello schema</a:t>
            </a:r>
          </a:p>
        </p:txBody>
      </p:sp>
      <p:sp>
        <p:nvSpPr>
          <p:cNvPr id="10" name="Rettangolo 9"/>
          <p:cNvSpPr/>
          <p:nvPr userDrawn="1"/>
        </p:nvSpPr>
        <p:spPr>
          <a:xfrm>
            <a:off x="1811915" y="824623"/>
            <a:ext cx="8502740" cy="66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Picture 2" descr="line-png-28 - Residence Appartamenti Glicini a Finale Ligure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8" b="71784"/>
          <a:stretch/>
        </p:blipFill>
        <p:spPr bwMode="auto">
          <a:xfrm>
            <a:off x="4046269" y="3798384"/>
            <a:ext cx="7629525" cy="2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tangolo 17"/>
          <p:cNvSpPr/>
          <p:nvPr userDrawn="1"/>
        </p:nvSpPr>
        <p:spPr>
          <a:xfrm>
            <a:off x="1811915" y="824623"/>
            <a:ext cx="8389058" cy="66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 userDrawn="1"/>
        </p:nvSpPr>
        <p:spPr>
          <a:xfrm>
            <a:off x="7425479" y="1486299"/>
            <a:ext cx="2522642" cy="204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14569"/>
            <a:ext cx="12192000" cy="5461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35" y="6101064"/>
            <a:ext cx="2148322" cy="86193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1000"/>
                    </a14:imgEffect>
                    <a14:imgEffect>
                      <a14:brightnessContrast bright="100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413" y="6345115"/>
            <a:ext cx="1031105" cy="515553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748" y="6242079"/>
            <a:ext cx="1319784" cy="659891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 userDrawn="1"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572" y="6330063"/>
            <a:ext cx="1030224" cy="515112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822675" y="102347"/>
            <a:ext cx="2348257" cy="2140109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517574" y="496423"/>
            <a:ext cx="5673142" cy="1599443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1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50" y="6359404"/>
            <a:ext cx="1310237" cy="4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5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1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B03C-50A9-4CE8-997A-45BD93B5E9E5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Presentation Title Here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First Author, </a:t>
            </a:r>
            <a:r>
              <a:rPr lang="it-IT" i="1" dirty="0" err="1" smtClean="0"/>
              <a:t>Affiliation</a:t>
            </a:r>
            <a:r>
              <a:rPr lang="it-IT" i="1" dirty="0" smtClean="0"/>
              <a:t>, Country</a:t>
            </a:r>
          </a:p>
          <a:p>
            <a:r>
              <a:rPr lang="it-IT" dirty="0" smtClean="0"/>
              <a:t>Second Author, </a:t>
            </a:r>
            <a:r>
              <a:rPr lang="it-IT" i="1" dirty="0" err="1" smtClean="0"/>
              <a:t>Affiliation</a:t>
            </a:r>
            <a:r>
              <a:rPr lang="it-IT" i="1" dirty="0" smtClean="0"/>
              <a:t>, Country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Slide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SECTION NAME HERE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SECTION 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Calibri Light</vt:lpstr>
      <vt:lpstr>Arial</vt:lpstr>
      <vt:lpstr>Calibri</vt:lpstr>
      <vt:lpstr>Tema di Office</vt:lpstr>
      <vt:lpstr>Presentation Title Here</vt:lpstr>
      <vt:lpstr>Slide title here</vt:lpstr>
      <vt:lpstr>SECTION NAME HERE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Gianluca Mazzilli</cp:lastModifiedBy>
  <cp:revision>26</cp:revision>
  <dcterms:created xsi:type="dcterms:W3CDTF">2020-05-11T20:02:37Z</dcterms:created>
  <dcterms:modified xsi:type="dcterms:W3CDTF">2021-10-15T10:29:43Z</dcterms:modified>
</cp:coreProperties>
</file>