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Roboto Lt" pitchFamily="2" charset="0"/>
      <p:regular r:id="rId10"/>
      <p: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Segoe UI" panose="020B0502040204020203" pitchFamily="34" charset="0"/>
      <p:regular r:id="rId14"/>
      <p:bold r:id="rId15"/>
      <p:italic r:id="rId16"/>
      <p:boldItalic r:id="rId17"/>
    </p:embeddedFont>
    <p:embeddedFont>
      <p:font typeface="Poor Richard" panose="02080502050505020702" pitchFamily="18" charset="0"/>
      <p:regular r:id="rId18"/>
    </p:embeddedFont>
    <p:embeddedFont>
      <p:font typeface="DejaVu Sans" panose="020B0603030804020204" pitchFamily="34" charset="0"/>
      <p:regular r:id="rId19"/>
      <p:bold r:id="rId20"/>
      <p:italic r:id="rId21"/>
      <p:boldItalic r:id="rId22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200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presProps" Target="pres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82BE-9238-4983-AB62-6DB9C1A63572}" type="datetimeFigureOut">
              <a:rPr lang="it-IT" smtClean="0"/>
              <a:t>18/10/2020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A55B-F0AE-435C-B842-BF40A8E470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29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www.metroagrifor.org/sites/default/files/revslider/image/trento-1335426_1920_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5" b="24318"/>
          <a:stretch/>
        </p:blipFill>
        <p:spPr bwMode="auto">
          <a:xfrm>
            <a:off x="68636" y="16473"/>
            <a:ext cx="12051327" cy="312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3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9" b="34134"/>
          <a:stretch/>
        </p:blipFill>
        <p:spPr>
          <a:xfrm>
            <a:off x="62507" y="3138368"/>
            <a:ext cx="12057456" cy="3700582"/>
          </a:xfrm>
          <a:prstGeom prst="rect">
            <a:avLst/>
          </a:prstGeom>
        </p:spPr>
      </p:pic>
      <p:sp>
        <p:nvSpPr>
          <p:cNvPr id="15" name="Rettangolo 14"/>
          <p:cNvSpPr/>
          <p:nvPr userDrawn="1"/>
        </p:nvSpPr>
        <p:spPr>
          <a:xfrm>
            <a:off x="1622425" y="5295745"/>
            <a:ext cx="10488386" cy="150084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1622425" y="3304372"/>
            <a:ext cx="10488386" cy="192482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70050" y="3361994"/>
            <a:ext cx="10388599" cy="177467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70051" y="5354516"/>
            <a:ext cx="10388598" cy="135499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20" name="Rettangolo 19"/>
          <p:cNvSpPr/>
          <p:nvPr userDrawn="1"/>
        </p:nvSpPr>
        <p:spPr>
          <a:xfrm>
            <a:off x="112599" y="1226858"/>
            <a:ext cx="9527658" cy="183214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 userDrawn="1"/>
        </p:nvSpPr>
        <p:spPr>
          <a:xfrm>
            <a:off x="2297264" y="1560906"/>
            <a:ext cx="766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pc="200" dirty="0">
                <a:solidFill>
                  <a:srgbClr val="397543"/>
                </a:solidFill>
                <a:latin typeface="Poor Richard" panose="02080502050505020702" pitchFamily="18" charset="0"/>
                <a:ea typeface="Roboto Lt" pitchFamily="2" charset="0"/>
                <a:cs typeface="DejaVu Sans" panose="020B0603030804020204" pitchFamily="34" charset="0"/>
              </a:rPr>
              <a:t>METROLOGY</a:t>
            </a:r>
            <a:r>
              <a:rPr lang="it-IT" sz="3600" b="1" spc="200" dirty="0">
                <a:solidFill>
                  <a:schemeClr val="accent3">
                    <a:lumMod val="75000"/>
                  </a:schemeClr>
                </a:solidFill>
                <a:latin typeface="Poor Richard" panose="02080502050505020702" pitchFamily="18" charset="0"/>
                <a:ea typeface="Roboto Lt" pitchFamily="2" charset="0"/>
                <a:cs typeface="DejaVu Sans" panose="020B0603030804020204" pitchFamily="34" charset="0"/>
              </a:rPr>
              <a:t> </a:t>
            </a:r>
            <a:r>
              <a:rPr lang="it-IT" sz="3600" b="1" spc="200" dirty="0">
                <a:solidFill>
                  <a:srgbClr val="91650D"/>
                </a:solidFill>
                <a:latin typeface="Poor Richard" panose="02080502050505020702" pitchFamily="18" charset="0"/>
                <a:ea typeface="Roboto Lt" pitchFamily="2" charset="0"/>
                <a:cs typeface="DejaVu Sans" panose="020B0603030804020204" pitchFamily="34" charset="0"/>
              </a:rPr>
              <a:t>FOR AGRICULTURE</a:t>
            </a:r>
          </a:p>
          <a:p>
            <a:r>
              <a:rPr lang="it-IT" sz="3600" b="1" spc="200" dirty="0">
                <a:solidFill>
                  <a:srgbClr val="397543"/>
                </a:solidFill>
                <a:latin typeface="Poor Richard" panose="02080502050505020702" pitchFamily="18" charset="0"/>
                <a:ea typeface="Roboto Lt" pitchFamily="2" charset="0"/>
                <a:cs typeface="DejaVu Sans" panose="020B0603030804020204" pitchFamily="34" charset="0"/>
              </a:rPr>
              <a:t>AND FORESTRY</a:t>
            </a:r>
          </a:p>
        </p:txBody>
      </p:sp>
      <p:sp>
        <p:nvSpPr>
          <p:cNvPr id="23" name="CasellaDiTesto 22"/>
          <p:cNvSpPr txBox="1"/>
          <p:nvPr userDrawn="1"/>
        </p:nvSpPr>
        <p:spPr>
          <a:xfrm>
            <a:off x="2078937" y="1313642"/>
            <a:ext cx="472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t" pitchFamily="2" charset="0"/>
                <a:cs typeface="Segoe UI" panose="020B0502040204020203" pitchFamily="34" charset="0"/>
              </a:rPr>
              <a:t>2020 IEEE INTERNATIONAL WORKSHOP ON</a:t>
            </a:r>
          </a:p>
        </p:txBody>
      </p:sp>
      <p:sp>
        <p:nvSpPr>
          <p:cNvPr id="24" name="Rettangolo 23"/>
          <p:cNvSpPr/>
          <p:nvPr userDrawn="1"/>
        </p:nvSpPr>
        <p:spPr>
          <a:xfrm>
            <a:off x="1849187" y="2738593"/>
            <a:ext cx="7791069" cy="2410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34" y="690561"/>
            <a:ext cx="2625553" cy="2578906"/>
          </a:xfrm>
          <a:prstGeom prst="rect">
            <a:avLst/>
          </a:prstGeom>
        </p:spPr>
      </p:pic>
      <p:sp>
        <p:nvSpPr>
          <p:cNvPr id="33" name="CasellaDiTesto 32"/>
          <p:cNvSpPr txBox="1"/>
          <p:nvPr userDrawn="1"/>
        </p:nvSpPr>
        <p:spPr>
          <a:xfrm>
            <a:off x="3144336" y="2696777"/>
            <a:ext cx="6422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spc="100" dirty="0" smtClean="0">
                <a:solidFill>
                  <a:schemeClr val="bg1"/>
                </a:solidFill>
                <a:latin typeface="Segoe UI" panose="020B0502040204020203" pitchFamily="34" charset="0"/>
                <a:ea typeface="Roboto Lt" pitchFamily="2" charset="0"/>
                <a:cs typeface="Segoe UI" panose="020B0502040204020203" pitchFamily="34" charset="0"/>
              </a:rPr>
              <a:t>VIRTUAL CONFERENCE  /  November 4-6, 2020</a:t>
            </a:r>
            <a:endParaRPr lang="it-IT" sz="1400" b="1" spc="100" dirty="0">
              <a:solidFill>
                <a:schemeClr val="bg1"/>
              </a:solidFill>
              <a:latin typeface="Segoe UI" panose="020B0502040204020203" pitchFamily="34" charset="0"/>
              <a:ea typeface="Roboto Lt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7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57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37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43994" y="48986"/>
            <a:ext cx="12148006" cy="680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 userDrawn="1"/>
        </p:nvSpPr>
        <p:spPr>
          <a:xfrm>
            <a:off x="2214032" y="6504215"/>
            <a:ext cx="9977967" cy="271689"/>
          </a:xfrm>
          <a:custGeom>
            <a:avLst/>
            <a:gdLst>
              <a:gd name="connsiteX0" fmla="*/ 0 w 10580914"/>
              <a:gd name="connsiteY0" fmla="*/ 0 h 277586"/>
              <a:gd name="connsiteX1" fmla="*/ 10580914 w 10580914"/>
              <a:gd name="connsiteY1" fmla="*/ 0 h 277586"/>
              <a:gd name="connsiteX2" fmla="*/ 10580914 w 10580914"/>
              <a:gd name="connsiteY2" fmla="*/ 277586 h 277586"/>
              <a:gd name="connsiteX3" fmla="*/ 163286 w 10580914"/>
              <a:gd name="connsiteY3" fmla="*/ 277586 h 277586"/>
              <a:gd name="connsiteX4" fmla="*/ 0 w 10580914"/>
              <a:gd name="connsiteY4" fmla="*/ 0 h 2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0914" h="277586">
                <a:moveTo>
                  <a:pt x="0" y="0"/>
                </a:moveTo>
                <a:lnTo>
                  <a:pt x="10580914" y="0"/>
                </a:lnTo>
                <a:lnTo>
                  <a:pt x="10580914" y="277586"/>
                </a:lnTo>
                <a:lnTo>
                  <a:pt x="163286" y="2775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429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417989" y="6504216"/>
            <a:ext cx="9650186" cy="271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IEEE INTERNATIONAL WORKSHOP ON METROLOGY FOR AGRICULTURE AND FORESTRY - Virtual Conference - November 4-6 2020</a:t>
            </a:r>
            <a:endParaRPr lang="it-IT" dirty="0"/>
          </a:p>
        </p:txBody>
      </p:sp>
      <p:cxnSp>
        <p:nvCxnSpPr>
          <p:cNvPr id="7" name="Connettore 4 6"/>
          <p:cNvCxnSpPr/>
          <p:nvPr userDrawn="1"/>
        </p:nvCxnSpPr>
        <p:spPr>
          <a:xfrm rot="10800000" flipV="1">
            <a:off x="419100" y="1027906"/>
            <a:ext cx="419100" cy="5830093"/>
          </a:xfrm>
          <a:prstGeom prst="bentConnector2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 userDrawn="1"/>
        </p:nvCxnSpPr>
        <p:spPr>
          <a:xfrm flipV="1">
            <a:off x="11353800" y="1027906"/>
            <a:ext cx="838200" cy="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96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58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74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09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12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3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18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08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703614" y="6356350"/>
            <a:ext cx="9650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IEEE INTERNATIONAL WORKSHOP ON METROLOGY FOR AGRICULTURE AND FORESTRY - Virtual Conference - November 4-6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54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IEEE </a:t>
            </a:r>
            <a:r>
              <a:rPr lang="it-IT" dirty="0" err="1" smtClean="0"/>
              <a:t>MetroAgriFor</a:t>
            </a:r>
            <a:r>
              <a:rPr lang="it-IT" smtClean="0"/>
              <a:t> </a:t>
            </a:r>
            <a:r>
              <a:rPr lang="it-IT" dirty="0"/>
              <a:t>2020 - Title of the Presentation Here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First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  <a:p>
            <a:r>
              <a:rPr lang="it-IT" dirty="0"/>
              <a:t>Second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  <a:p>
            <a:r>
              <a:rPr lang="it-IT" dirty="0"/>
              <a:t>Third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</p:txBody>
      </p:sp>
    </p:spTree>
    <p:extLst>
      <p:ext uri="{BB962C8B-B14F-4D97-AF65-F5344CB8AC3E}">
        <p14:creationId xmlns:p14="http://schemas.microsoft.com/office/powerpoint/2010/main" val="38888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Title Goes Here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63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INTERNATIONAL WORKSHOP ON METROLOGY FOR AGRICULTURE AND FORESTRY - Virtual Conference - November 4-6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19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Widescreen</PresentationFormat>
  <Paragraphs>7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1" baseType="lpstr">
      <vt:lpstr>Calibri</vt:lpstr>
      <vt:lpstr>Roboto Lt</vt:lpstr>
      <vt:lpstr>Calibri Light</vt:lpstr>
      <vt:lpstr>Arial</vt:lpstr>
      <vt:lpstr>Segoe UI</vt:lpstr>
      <vt:lpstr>Poor Richard</vt:lpstr>
      <vt:lpstr>DejaVu Sans</vt:lpstr>
      <vt:lpstr>Tema di Office</vt:lpstr>
      <vt:lpstr>IEEE MetroAgriFor 2020 - Title of the Presentation Here</vt:lpstr>
      <vt:lpstr>Title Goes Here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Gianluca Mazzilli</dc:creator>
  <cp:lastModifiedBy>Gianluca Mazzilli</cp:lastModifiedBy>
  <cp:revision>14</cp:revision>
  <dcterms:created xsi:type="dcterms:W3CDTF">2020-08-04T13:24:22Z</dcterms:created>
  <dcterms:modified xsi:type="dcterms:W3CDTF">2020-10-18T20:14:29Z</dcterms:modified>
</cp:coreProperties>
</file>