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167" autoAdjust="0"/>
    <p:restoredTop sz="94571" autoAdjust="0"/>
  </p:normalViewPr>
  <p:slideViewPr>
    <p:cSldViewPr>
      <p:cViewPr varScale="1">
        <p:scale>
          <a:sx n="83" d="100"/>
          <a:sy n="83" d="100"/>
        </p:scale>
        <p:origin x="1402" y="-1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20" y="-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C543-8743-44B6-8178-340CED789796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0AC8B-F865-4B58-9A92-AFE0A436CF8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C38A-B55C-4BF7-8FFE-169D75ED9016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05EA0-27B4-4DFD-85FC-C38DC2FFF52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alphaModFix amt="47000"/>
            <a:lum/>
          </a:blip>
          <a:srcRect/>
          <a:stretch>
            <a:fillRect l="-86000" r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Gianluca Mazzilli\Desktop\banner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41296"/>
            <a:ext cx="8088952" cy="1439219"/>
          </a:xfrm>
          <a:prstGeom prst="rect">
            <a:avLst/>
          </a:prstGeom>
          <a:noFill/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193593E-E53C-4546-BAA9-8EFFE235B9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86" y="1702590"/>
            <a:ext cx="6620714" cy="342893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 descr="C:\Users\Gianluca Mazzilli\Desktop\bann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8143932" cy="171451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30491"/>
            <a:ext cx="7772400" cy="1370013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0715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543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3197568" y="439696"/>
            <a:ext cx="452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IEEE INTERNATIONAL WORKSHOP ON</a:t>
            </a: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2411760" y="746701"/>
            <a:ext cx="61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METROLOGY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654321"/>
                </a:solidFill>
                <a:latin typeface="+mj-lt"/>
              </a:rPr>
              <a:t>FOR AGRICULTURE 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AND FORESTRY</a:t>
            </a:r>
            <a:endParaRPr lang="it-IT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3707904" y="1725079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spc="100" baseline="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PORTICI, ITALY - OCTOBER 24-26, 2019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2D4F092-AC81-4F6F-974D-344D815041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48" y="371718"/>
            <a:ext cx="1901777" cy="187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DF8CF45-F769-40B0-9A97-81021E995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7"/>
          <a:stretch/>
        </p:blipFill>
        <p:spPr>
          <a:xfrm>
            <a:off x="6786333" y="6031522"/>
            <a:ext cx="2308749" cy="70984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8C2FB8B-973C-46EE-849B-A7F7254E24A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5" y="5388248"/>
            <a:ext cx="1918232" cy="191823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A4578328-DFAB-4640-B69A-EFEE4C734E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7" y="5857892"/>
            <a:ext cx="1172288" cy="1000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6124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60232" y="6421461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6048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1021898-D9DD-45F3-8D89-931E7E460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9144000" cy="159956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687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452320" y="6421461"/>
            <a:ext cx="123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alphaModFix amt="47000"/>
            <a:lum/>
          </a:blip>
          <a:srcRect/>
          <a:stretch>
            <a:fillRect l="-86000" r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Gianluca Mazzilli\Desktop\banner.png">
            <a:extLst>
              <a:ext uri="{FF2B5EF4-FFF2-40B4-BE49-F238E27FC236}">
                <a16:creationId xmlns:a16="http://schemas.microsoft.com/office/drawing/2014/main" id="{DAD5E2DC-D07D-4E61-9518-9C1C44017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74936"/>
            <a:ext cx="9144000" cy="191274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5432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5432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5" name="Rettangolo 14"/>
          <p:cNvSpPr/>
          <p:nvPr userDrawn="1"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D79EB1F4-1FF3-4E73-BC4D-51825750D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7"/>
          <a:stretch/>
        </p:blipFill>
        <p:spPr>
          <a:xfrm>
            <a:off x="6786333" y="6031522"/>
            <a:ext cx="2308749" cy="709846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4A37AE5-6CA5-44F7-929D-25D67B9291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5" y="5388248"/>
            <a:ext cx="1918232" cy="1918232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50FE281B-2744-42E3-9936-F4CC77866C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7" y="5857892"/>
            <a:ext cx="1172288" cy="1000108"/>
          </a:xfrm>
          <a:prstGeom prst="rect">
            <a:avLst/>
          </a:prstGeom>
        </p:spPr>
      </p:pic>
      <p:pic>
        <p:nvPicPr>
          <p:cNvPr id="18" name="Picture 2" descr="C:\Users\Gianluca Mazzilli\Desktop\banner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41296"/>
            <a:ext cx="8088952" cy="1439219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 userDrawn="1"/>
        </p:nvSpPr>
        <p:spPr>
          <a:xfrm>
            <a:off x="3197568" y="439696"/>
            <a:ext cx="452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IEEE INTERNATIONAL WORKSHOP ON</a:t>
            </a:r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2411760" y="746701"/>
            <a:ext cx="61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METROLOGY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654321"/>
                </a:solidFill>
                <a:latin typeface="+mj-lt"/>
              </a:rPr>
              <a:t>FOR AGRICULTURE 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AND FORESTRY</a:t>
            </a:r>
            <a:endParaRPr lang="it-IT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D2D4F092-AC81-4F6F-974D-344D8150416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48" y="371718"/>
            <a:ext cx="1901777" cy="1872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193593E-E53C-4546-BAA9-8EFFE235B9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86" y="1748279"/>
            <a:ext cx="6620714" cy="342893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>
          <a:xfrm>
            <a:off x="3707904" y="1725079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spc="100" baseline="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PORTICI, ITALY - OCTOBER 24-26,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687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452320" y="6421461"/>
            <a:ext cx="123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428596" y="6421461"/>
            <a:ext cx="6879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7452320" y="6421461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1937976-8B7E-41F9-812C-A5E87FBAA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9144000" cy="159956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699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556856" y="6421461"/>
            <a:ext cx="111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6124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60232" y="6421461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6124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60232" y="6421461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28596" y="6421461"/>
            <a:ext cx="6015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95B2-C4EF-4732-9D04-3779E0CF78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Presentation</a:t>
            </a:r>
            <a:r>
              <a:rPr lang="it-IT" dirty="0"/>
              <a:t> 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First </a:t>
            </a:r>
            <a:r>
              <a:rPr lang="it-IT" dirty="0" err="1"/>
              <a:t>Author</a:t>
            </a:r>
            <a:r>
              <a:rPr lang="it-IT" dirty="0"/>
              <a:t>, </a:t>
            </a:r>
            <a:r>
              <a:rPr lang="it-IT" dirty="0" err="1"/>
              <a:t>Affiliation</a:t>
            </a:r>
            <a:r>
              <a:rPr lang="it-IT" dirty="0"/>
              <a:t>, </a:t>
            </a:r>
            <a:r>
              <a:rPr lang="it-IT" dirty="0" err="1"/>
              <a:t>Country</a:t>
            </a:r>
            <a:endParaRPr lang="it-IT" dirty="0"/>
          </a:p>
          <a:p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Author</a:t>
            </a:r>
            <a:r>
              <a:rPr lang="it-IT" dirty="0"/>
              <a:t>, </a:t>
            </a:r>
            <a:r>
              <a:rPr lang="it-IT" dirty="0" err="1"/>
              <a:t>Affiliation</a:t>
            </a:r>
            <a:r>
              <a:rPr lang="it-IT" dirty="0"/>
              <a:t>, </a:t>
            </a:r>
            <a:r>
              <a:rPr lang="it-IT" dirty="0" err="1"/>
              <a:t>Country</a:t>
            </a:r>
            <a:endParaRPr lang="it-IT" dirty="0"/>
          </a:p>
          <a:p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Author</a:t>
            </a:r>
            <a:r>
              <a:rPr lang="it-IT" dirty="0"/>
              <a:t>, </a:t>
            </a:r>
            <a:r>
              <a:rPr lang="it-IT" dirty="0" err="1"/>
              <a:t>Affiliation</a:t>
            </a:r>
            <a:r>
              <a:rPr lang="it-IT" dirty="0"/>
              <a:t>, </a:t>
            </a:r>
            <a:r>
              <a:rPr lang="it-IT" dirty="0" err="1"/>
              <a:t>Country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SUBSECTION 1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Title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Subsection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Another</a:t>
            </a:r>
            <a:r>
              <a:rPr lang="it-IT" dirty="0"/>
              <a:t>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2019 IEEE INTERNATIONAL WORKSHOP ON Metrology for Agriculture and Forestry  /  October 24 - 26, 2019	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Presentazione su schermo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Segoe UI</vt:lpstr>
      <vt:lpstr>Tema di Office</vt:lpstr>
      <vt:lpstr>Presentation Title</vt:lpstr>
      <vt:lpstr>SLIDE TITLE</vt:lpstr>
      <vt:lpstr>SUBSECTION 1</vt:lpstr>
      <vt:lpstr>Another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Gianluca Mazzilli</dc:creator>
  <cp:lastModifiedBy>Gianluca Mazzilli</cp:lastModifiedBy>
  <cp:revision>19</cp:revision>
  <dcterms:created xsi:type="dcterms:W3CDTF">2018-05-15T14:27:14Z</dcterms:created>
  <dcterms:modified xsi:type="dcterms:W3CDTF">2019-10-14T13:31:06Z</dcterms:modified>
</cp:coreProperties>
</file>