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96329"/>
  </p:normalViewPr>
  <p:slideViewPr>
    <p:cSldViewPr snapToGrid="0">
      <p:cViewPr>
        <p:scale>
          <a:sx n="111" d="100"/>
          <a:sy n="111" d="100"/>
        </p:scale>
        <p:origin x="856" y="8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e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7;p8">
            <a:extLst>
              <a:ext uri="{FF2B5EF4-FFF2-40B4-BE49-F238E27FC236}">
                <a16:creationId xmlns:a16="http://schemas.microsoft.com/office/drawing/2014/main" id="{6169B105-5EC2-17FF-2BD0-2CBAD73ACC23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7;p8">
            <a:extLst>
              <a:ext uri="{FF2B5EF4-FFF2-40B4-BE49-F238E27FC236}">
                <a16:creationId xmlns:a16="http://schemas.microsoft.com/office/drawing/2014/main" id="{E86FE934-6442-20D9-F950-042CB68E3E28}"/>
              </a:ext>
            </a:extLst>
          </p:cNvPr>
          <p:cNvSpPr/>
          <p:nvPr userDrawn="1"/>
        </p:nvSpPr>
        <p:spPr>
          <a:xfrm>
            <a:off x="9781308" y="0"/>
            <a:ext cx="2410691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8">
            <a:extLst>
              <a:ext uri="{FF2B5EF4-FFF2-40B4-BE49-F238E27FC236}">
                <a16:creationId xmlns:a16="http://schemas.microsoft.com/office/drawing/2014/main" id="{B27FC50E-A30C-A688-378C-8385558486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90875" y="2432463"/>
            <a:ext cx="8317731" cy="2152729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90875" y="4840146"/>
            <a:ext cx="8317730" cy="1492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882103CF-E423-F137-3A82-CFEFAE301292}"/>
              </a:ext>
            </a:extLst>
          </p:cNvPr>
          <p:cNvCxnSpPr/>
          <p:nvPr userDrawn="1"/>
        </p:nvCxnSpPr>
        <p:spPr>
          <a:xfrm>
            <a:off x="4352031" y="4675049"/>
            <a:ext cx="73565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magine 30">
            <a:extLst>
              <a:ext uri="{FF2B5EF4-FFF2-40B4-BE49-F238E27FC236}">
                <a16:creationId xmlns:a16="http://schemas.microsoft.com/office/drawing/2014/main" id="{F460C831-86D7-292A-E4D3-2F3F3BC3B6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197" y="270788"/>
            <a:ext cx="1234261" cy="693307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F1CEC8D7-D7DA-37C4-0009-468FB3F55D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8" r="17220"/>
          <a:stretch/>
        </p:blipFill>
        <p:spPr>
          <a:xfrm>
            <a:off x="1636934" y="2407991"/>
            <a:ext cx="1621188" cy="2052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C631C9B-579F-0EA6-1818-99003925C77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713" y="0"/>
            <a:ext cx="1996434" cy="180976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2E22FE1-E1F4-9D66-13D8-DC466B526FB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16" y="352078"/>
            <a:ext cx="4166689" cy="1492125"/>
          </a:xfrm>
          <a:prstGeom prst="rect">
            <a:avLst/>
          </a:prstGeom>
        </p:spPr>
      </p:pic>
      <p:pic>
        <p:nvPicPr>
          <p:cNvPr id="11" name="Immagine 10" descr="Image">
            <a:extLst>
              <a:ext uri="{FF2B5EF4-FFF2-40B4-BE49-F238E27FC236}">
                <a16:creationId xmlns:a16="http://schemas.microsoft.com/office/drawing/2014/main" id="{9024037C-1AAD-5F25-5660-E0F35F9E22D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502" b="6263"/>
          <a:stretch>
            <a:fillRect/>
          </a:stretch>
        </p:blipFill>
        <p:spPr>
          <a:xfrm>
            <a:off x="133564" y="352078"/>
            <a:ext cx="3124558" cy="186491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2" name="Immagine 11" descr="Image">
            <a:extLst>
              <a:ext uri="{FF2B5EF4-FFF2-40B4-BE49-F238E27FC236}">
                <a16:creationId xmlns:a16="http://schemas.microsoft.com/office/drawing/2014/main" id="{421703DA-6309-1933-7112-4758E86F806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5781"/>
          <a:stretch>
            <a:fillRect/>
          </a:stretch>
        </p:blipFill>
        <p:spPr>
          <a:xfrm>
            <a:off x="133564" y="4641011"/>
            <a:ext cx="3124558" cy="194729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3" name="Immagine 12" descr="Image">
            <a:extLst>
              <a:ext uri="{FF2B5EF4-FFF2-40B4-BE49-F238E27FC236}">
                <a16:creationId xmlns:a16="http://schemas.microsoft.com/office/drawing/2014/main" id="{D15F0C7E-A1CA-76F2-C26A-07D5A37ADEE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4728" r="41173"/>
          <a:stretch>
            <a:fillRect/>
          </a:stretch>
        </p:blipFill>
        <p:spPr>
          <a:xfrm>
            <a:off x="136125" y="2398744"/>
            <a:ext cx="1368056" cy="2052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59377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0" y="6311900"/>
            <a:ext cx="12192000" cy="5461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89263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4" descr="https://brand-experience.ieee.org/wp-content/uploads/2019/07/logo-masterbrand-tagline-white-transparen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64" y="6356350"/>
            <a:ext cx="804521" cy="45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7;p8">
            <a:extLst>
              <a:ext uri="{FF2B5EF4-FFF2-40B4-BE49-F238E27FC236}">
                <a16:creationId xmlns:a16="http://schemas.microsoft.com/office/drawing/2014/main" id="{89C18F8F-3A22-F517-8824-06D8A0D0B754}"/>
              </a:ext>
            </a:extLst>
          </p:cNvPr>
          <p:cNvSpPr/>
          <p:nvPr userDrawn="1"/>
        </p:nvSpPr>
        <p:spPr>
          <a:xfrm>
            <a:off x="0" y="0"/>
            <a:ext cx="2947595" cy="63119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7;p8">
            <a:extLst>
              <a:ext uri="{FF2B5EF4-FFF2-40B4-BE49-F238E27FC236}">
                <a16:creationId xmlns:a16="http://schemas.microsoft.com/office/drawing/2014/main" id="{8913E526-C944-7761-A8FC-8EBE4512260B}"/>
              </a:ext>
            </a:extLst>
          </p:cNvPr>
          <p:cNvSpPr/>
          <p:nvPr userDrawn="1"/>
        </p:nvSpPr>
        <p:spPr>
          <a:xfrm>
            <a:off x="332509" y="257696"/>
            <a:ext cx="2761136" cy="6054204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8918F4ED-F7CB-1DD7-4401-9848DCE308EB}"/>
              </a:ext>
            </a:extLst>
          </p:cNvPr>
          <p:cNvSpPr/>
          <p:nvPr userDrawn="1"/>
        </p:nvSpPr>
        <p:spPr>
          <a:xfrm>
            <a:off x="11859490" y="0"/>
            <a:ext cx="332509" cy="1690688"/>
          </a:xfrm>
          <a:prstGeom prst="parallelogram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65FF87F-2DB8-5DD5-9AA9-8910448672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0389" y="6330103"/>
            <a:ext cx="1929378" cy="450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27;p8">
            <a:extLst>
              <a:ext uri="{FF2B5EF4-FFF2-40B4-BE49-F238E27FC236}">
                <a16:creationId xmlns:a16="http://schemas.microsoft.com/office/drawing/2014/main" id="{7C0287A6-5D6B-5874-08E5-F24EF806BAA6}"/>
              </a:ext>
            </a:extLst>
          </p:cNvPr>
          <p:cNvSpPr/>
          <p:nvPr userDrawn="1"/>
        </p:nvSpPr>
        <p:spPr>
          <a:xfrm>
            <a:off x="9781308" y="0"/>
            <a:ext cx="2410691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492F7215-8CCE-E182-6A88-F51784D032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45844" y="3948113"/>
            <a:ext cx="7968286" cy="1871662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45844" y="3251189"/>
            <a:ext cx="7968285" cy="635000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507021E-E61B-9D98-6684-79672367250E}"/>
              </a:ext>
            </a:extLst>
          </p:cNvPr>
          <p:cNvCxnSpPr>
            <a:cxnSpLocks/>
          </p:cNvCxnSpPr>
          <p:nvPr userDrawn="1"/>
        </p:nvCxnSpPr>
        <p:spPr>
          <a:xfrm>
            <a:off x="4352031" y="3924277"/>
            <a:ext cx="706209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magine 19">
            <a:extLst>
              <a:ext uri="{FF2B5EF4-FFF2-40B4-BE49-F238E27FC236}">
                <a16:creationId xmlns:a16="http://schemas.microsoft.com/office/drawing/2014/main" id="{0770CB2C-DB9B-95B4-80A5-7E30DB1063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197" y="270788"/>
            <a:ext cx="1234261" cy="693307"/>
          </a:xfrm>
          <a:prstGeom prst="rect">
            <a:avLst/>
          </a:prstGeom>
        </p:spPr>
      </p:pic>
      <p:sp>
        <p:nvSpPr>
          <p:cNvPr id="4" name="Google Shape;27;p8">
            <a:extLst>
              <a:ext uri="{FF2B5EF4-FFF2-40B4-BE49-F238E27FC236}">
                <a16:creationId xmlns:a16="http://schemas.microsoft.com/office/drawing/2014/main" id="{DF282245-E002-7A65-7C5A-D2165123360C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E82F9DD-7106-7988-E070-47CA69CC24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98" r="17220"/>
          <a:stretch/>
        </p:blipFill>
        <p:spPr>
          <a:xfrm>
            <a:off x="1636934" y="2407991"/>
            <a:ext cx="1621188" cy="2052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Immagine 5" descr="Image">
            <a:extLst>
              <a:ext uri="{FF2B5EF4-FFF2-40B4-BE49-F238E27FC236}">
                <a16:creationId xmlns:a16="http://schemas.microsoft.com/office/drawing/2014/main" id="{0DC12005-7D50-4DAB-D00C-90D77C86D7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502" b="6263"/>
          <a:stretch>
            <a:fillRect/>
          </a:stretch>
        </p:blipFill>
        <p:spPr>
          <a:xfrm>
            <a:off x="133564" y="352078"/>
            <a:ext cx="3124558" cy="186491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Immagine 6" descr="Image">
            <a:extLst>
              <a:ext uri="{FF2B5EF4-FFF2-40B4-BE49-F238E27FC236}">
                <a16:creationId xmlns:a16="http://schemas.microsoft.com/office/drawing/2014/main" id="{A1A344BE-5A7F-2895-745B-FF390A95CE7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5781"/>
          <a:stretch>
            <a:fillRect/>
          </a:stretch>
        </p:blipFill>
        <p:spPr>
          <a:xfrm>
            <a:off x="133564" y="4641011"/>
            <a:ext cx="3124558" cy="194729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Immagine 7" descr="Image">
            <a:extLst>
              <a:ext uri="{FF2B5EF4-FFF2-40B4-BE49-F238E27FC236}">
                <a16:creationId xmlns:a16="http://schemas.microsoft.com/office/drawing/2014/main" id="{51BEB734-6FE3-6520-26D5-89268732058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14728" r="41173"/>
          <a:stretch>
            <a:fillRect/>
          </a:stretch>
        </p:blipFill>
        <p:spPr>
          <a:xfrm>
            <a:off x="136125" y="2398744"/>
            <a:ext cx="1368056" cy="2052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BDC9B54-19D1-02E7-DBB9-EACAB7C1175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713" y="0"/>
            <a:ext cx="1996434" cy="18097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BA32648-B722-0C75-94E0-2E7380B9F8F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16" y="352078"/>
            <a:ext cx="4166689" cy="149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94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4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50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51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0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15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89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4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FB03C-50A9-4CE8-997A-45BD93B5E9E5}" type="datetimeFigureOut">
              <a:rPr lang="it-IT" smtClean="0"/>
              <a:t>19/10/26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Presentation Title Here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SECTION NAME HERE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228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0696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23</Words>
  <Application>Microsoft Macintosh PowerPoint</Application>
  <PresentationFormat>Widescreen</PresentationFormat>
  <Paragraphs>6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 Light</vt:lpstr>
      <vt:lpstr>Calibri</vt:lpstr>
      <vt:lpstr>Tema di Office</vt:lpstr>
      <vt:lpstr>Presentation Title Here</vt:lpstr>
      <vt:lpstr>Slide Title Here</vt:lpstr>
      <vt:lpstr>SECTION NAME HERE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31</cp:revision>
  <dcterms:created xsi:type="dcterms:W3CDTF">2020-05-11T20:02:37Z</dcterms:created>
  <dcterms:modified xsi:type="dcterms:W3CDTF">2026-10-19T16:34:26Z</dcterms:modified>
</cp:coreProperties>
</file>